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781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B6531-691E-5A44-AE83-1F5DEECACB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Visualisation</a:t>
            </a:r>
            <a:r>
              <a:rPr lang="en-US" dirty="0"/>
              <a:t> for DARE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7710D1-E3A8-A74E-923E-E3D435D361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4</a:t>
            </a:r>
          </a:p>
        </p:txBody>
      </p:sp>
    </p:spTree>
    <p:extLst>
      <p:ext uri="{BB962C8B-B14F-4D97-AF65-F5344CB8AC3E}">
        <p14:creationId xmlns:p14="http://schemas.microsoft.com/office/powerpoint/2010/main" val="844891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82449-CFEB-7347-93C4-566CBF5AF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A1CCD-BB4E-1748-8D86-E34936DA0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immediate benefit to users logging their data</a:t>
            </a:r>
          </a:p>
          <a:p>
            <a:r>
              <a:rPr lang="en-US" dirty="0"/>
              <a:t>Positive focus</a:t>
            </a:r>
          </a:p>
          <a:p>
            <a:r>
              <a:rPr lang="en-US" dirty="0"/>
              <a:t>Enable users to reflect and grow</a:t>
            </a:r>
          </a:p>
          <a:p>
            <a:r>
              <a:rPr lang="en-US" dirty="0"/>
              <a:t>Animation over time</a:t>
            </a:r>
          </a:p>
        </p:txBody>
      </p:sp>
    </p:spTree>
    <p:extLst>
      <p:ext uri="{BB962C8B-B14F-4D97-AF65-F5344CB8AC3E}">
        <p14:creationId xmlns:p14="http://schemas.microsoft.com/office/powerpoint/2010/main" val="959907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DA6367-A7D0-8040-A6F3-61B12A83B2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543" t="13126" r="7167" b="8017"/>
          <a:stretch/>
        </p:blipFill>
        <p:spPr>
          <a:xfrm>
            <a:off x="5290798" y="291268"/>
            <a:ext cx="4276118" cy="323033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69AE32-033B-7947-B7F6-8F8678B028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688" t="14011" r="12110" b="29939"/>
          <a:stretch/>
        </p:blipFill>
        <p:spPr>
          <a:xfrm>
            <a:off x="5290798" y="3786490"/>
            <a:ext cx="4682318" cy="2973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18D3E1-0753-EC42-A55E-55B483E62D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99" t="18059" r="15528" b="11561"/>
          <a:stretch/>
        </p:blipFill>
        <p:spPr>
          <a:xfrm>
            <a:off x="469493" y="1620457"/>
            <a:ext cx="4311182" cy="343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19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7DB51-9856-E849-9682-940BE2221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did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1C3A9-EEA7-4843-B902-F576416B4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 data from CSV files</a:t>
            </a:r>
          </a:p>
          <a:p>
            <a:pPr lvl="1"/>
            <a:r>
              <a:rPr lang="en-US" dirty="0"/>
              <a:t>Calculating scores from data</a:t>
            </a:r>
          </a:p>
          <a:p>
            <a:pPr lvl="1"/>
            <a:r>
              <a:rPr lang="en-US" dirty="0"/>
              <a:t>Verifying logins</a:t>
            </a:r>
          </a:p>
          <a:p>
            <a:r>
              <a:rPr lang="en-US" dirty="0"/>
              <a:t>Displaying data on webpages</a:t>
            </a:r>
          </a:p>
        </p:txBody>
      </p:sp>
    </p:spTree>
    <p:extLst>
      <p:ext uri="{BB962C8B-B14F-4D97-AF65-F5344CB8AC3E}">
        <p14:creationId xmlns:p14="http://schemas.microsoft.com/office/powerpoint/2010/main" val="3146778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2DAC-522D-2146-8AA9-E279A0606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8B7BE-37D7-1D4C-9A36-C6CA08D74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2662177"/>
            <a:ext cx="6281873" cy="3389630"/>
          </a:xfrm>
        </p:spPr>
        <p:txBody>
          <a:bodyPr/>
          <a:lstStyle/>
          <a:p>
            <a:r>
              <a:rPr lang="en-US" dirty="0"/>
              <a:t>More graphs available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Add customization </a:t>
            </a:r>
          </a:p>
          <a:p>
            <a:pPr lvl="1"/>
            <a:r>
              <a:rPr lang="en-US" dirty="0"/>
              <a:t>Dark/Light themes</a:t>
            </a:r>
          </a:p>
          <a:p>
            <a:pPr lvl="1"/>
            <a:r>
              <a:rPr lang="en-US" dirty="0"/>
              <a:t>Font sizes</a:t>
            </a:r>
          </a:p>
          <a:p>
            <a:pPr lvl="1"/>
            <a:endParaRPr lang="en-US" dirty="0"/>
          </a:p>
          <a:p>
            <a:r>
              <a:rPr lang="en-US" dirty="0"/>
              <a:t>More advanced advice/help features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52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A4426-034B-8F4D-8347-D9D217FE7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95852-63CE-3043-9264-F3DA151D5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75154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155</TotalTime>
  <Words>67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 Light</vt:lpstr>
      <vt:lpstr>Rockwell</vt:lpstr>
      <vt:lpstr>Wingdings</vt:lpstr>
      <vt:lpstr>Atlas</vt:lpstr>
      <vt:lpstr>Data Visualisation for DARE data</vt:lpstr>
      <vt:lpstr>Our vision</vt:lpstr>
      <vt:lpstr>PowerPoint Presentation</vt:lpstr>
      <vt:lpstr>How we did it</vt:lpstr>
      <vt:lpstr>Future development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Visualisation for DARE data</dc:title>
  <dc:creator>Poppy Pinner</dc:creator>
  <cp:lastModifiedBy>Poppy Pinner</cp:lastModifiedBy>
  <cp:revision>6</cp:revision>
  <dcterms:created xsi:type="dcterms:W3CDTF">2019-11-02T08:27:48Z</dcterms:created>
  <dcterms:modified xsi:type="dcterms:W3CDTF">2019-11-02T11:03:27Z</dcterms:modified>
</cp:coreProperties>
</file>

<file path=docProps/thumbnail.jpeg>
</file>